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70" r:id="rId4"/>
    <p:sldId id="274" r:id="rId5"/>
    <p:sldId id="266" r:id="rId6"/>
    <p:sldId id="275" r:id="rId7"/>
    <p:sldId id="273" r:id="rId8"/>
    <p:sldId id="27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69FE1672-B04D-4CC6-9824-504FC7D570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637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1C5EE42D-F6FC-4E8C-8B50-BBCF6851AF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705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47DC88FA-5AFB-49D3-A0DE-89B5AACE5264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BEE5841B-666F-43A9-A453-0ABB7640DDF9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C15833FE-EA85-407C-B836-F9BA384A6571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67CB9C13-D8DF-44CE-85A6-D1AF5B0F65E0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ACB8DF72-F1FE-493F-872A-A98866792FBD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688B0AD2-0F93-4B69-A598-01003D08A8C7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689E23F8-169E-4981-9C36-FDA28F7C2FFA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71083D45-9030-4E09-8EB3-796452BC19BA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900832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3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69950"/>
            <a:ext cx="914400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求主倒空我脫自己，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empty me of self, O Lord,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我心滿詭詐；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cunning heart renew.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這個重大聖潔成績，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So wondrous holy is this work,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只祢有辦法。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 one but Thou can do.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679512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H418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求主倒空我脫自己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COME EMPTY ME OF SELF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求主倒空我脫自己，裏面無良善；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empty me of self, O Lord, no good there is inside.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我的一生全是受欺，驕傲因黑暗；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Deceived by pride, </a:t>
            </a:r>
            <a:r>
              <a:rPr lang="en-US" altLang="zh-TW" sz="2800" dirty="0" err="1">
                <a:ea typeface="標楷體" pitchFamily="65" charset="-120"/>
              </a:rPr>
              <a:t>thru’out</a:t>
            </a:r>
            <a:r>
              <a:rPr lang="en-US" altLang="zh-TW" sz="2800" dirty="0">
                <a:ea typeface="標楷體" pitchFamily="65" charset="-120"/>
              </a:rPr>
              <a:t> my life, in darkness do I hide.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求主倒空我脫自己，裏面真黑暗。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empty me of self, so I can at last be revived.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求祢聽我向祢呼祈，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Hear Thou my cry to Thee, O Lord,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罪過何難除！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Cleanse Thou these sins of mine!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自己越看不滿意，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cannot bear to see myself,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何況祢聖目？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More so those eyes of Thine.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求主倒空我脫自己，裏面無良善；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empty me of self, O Lord, no good there is inside.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我的一生全是受欺，驕傲因黑暗；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Deceived by pride, </a:t>
            </a:r>
            <a:r>
              <a:rPr lang="en-US" altLang="zh-TW" sz="2800" dirty="0" err="1">
                <a:ea typeface="標楷體" pitchFamily="65" charset="-120"/>
              </a:rPr>
              <a:t>thru’out</a:t>
            </a:r>
            <a:r>
              <a:rPr lang="en-US" altLang="zh-TW" sz="2800" dirty="0">
                <a:ea typeface="標楷體" pitchFamily="65" charset="-120"/>
              </a:rPr>
              <a:t> my life, in darkness do I hide.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求主倒空我脫自己，裏面真黑暗。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empty me of self, so I can at last be revived.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3/4,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我的不安是為甚麼，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Why do I live in restlessness?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求祢來揭露；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Show me what to discard!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良心時常控告不默，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conscience keeps accusing me  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我注重何垢？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What sin do I regard?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3/4,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求主倒空我脫自己，裏面無良善；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empty me of self, O Lord, no good there is inside.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我的一生全是受欺，驕傲因黑暗；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Deceived by pride, </a:t>
            </a:r>
            <a:r>
              <a:rPr lang="en-US" altLang="zh-TW" sz="2800" dirty="0" err="1">
                <a:ea typeface="標楷體" pitchFamily="65" charset="-120"/>
              </a:rPr>
              <a:t>thru’out</a:t>
            </a:r>
            <a:r>
              <a:rPr lang="en-US" altLang="zh-TW" sz="2800" dirty="0">
                <a:ea typeface="標楷體" pitchFamily="65" charset="-120"/>
              </a:rPr>
              <a:t> my life, in darkness do I hide.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求主倒空我脫自己，裏面真黑暗。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empty me of self, so I can at last be revived.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4/4,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祢我之間有重幔子，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 fellowship with Thee, Thy face 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交通常間斷；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Is oft’ hidden and veiled;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到底是在那裏有失，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Why is my faith so insecure?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信心不坦然？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Show me where I have failed!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4/4,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求主倒空我脫自己，裏面無良善；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empty me of self, O Lord, no good there is inside.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我的一生全是受欺，驕傲因黑暗；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Deceived by pride, </a:t>
            </a:r>
            <a:r>
              <a:rPr lang="en-US" altLang="zh-TW" sz="2800" dirty="0" err="1">
                <a:ea typeface="標楷體" pitchFamily="65" charset="-120"/>
              </a:rPr>
              <a:t>thru’out</a:t>
            </a:r>
            <a:r>
              <a:rPr lang="en-US" altLang="zh-TW" sz="2800" dirty="0">
                <a:ea typeface="標楷體" pitchFamily="65" charset="-120"/>
              </a:rPr>
              <a:t> my life, in darkness do I hide.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求主倒空我脫自己，裏面真黑暗。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Come empty me of self, so I can at last be revived.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4274</TotalTime>
  <Words>606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H418  求主倒空我脫自己  COME EMPTY ME OF SELF (節1/4,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182</cp:revision>
  <dcterms:created xsi:type="dcterms:W3CDTF">2001-04-19T19:07:54Z</dcterms:created>
  <dcterms:modified xsi:type="dcterms:W3CDTF">2017-08-05T22:31:54Z</dcterms:modified>
</cp:coreProperties>
</file>